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59CB-065E-9D43-9915-38D864ED3DEB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3115-31AA-444E-B453-2F1531996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59CB-065E-9D43-9915-38D864ED3DEB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3115-31AA-444E-B453-2F1531996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59CB-065E-9D43-9915-38D864ED3DEB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3115-31AA-444E-B453-2F1531996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59CB-065E-9D43-9915-38D864ED3DEB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3115-31AA-444E-B453-2F1531996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59CB-065E-9D43-9915-38D864ED3DEB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3115-31AA-444E-B453-2F1531996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59CB-065E-9D43-9915-38D864ED3DEB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3115-31AA-444E-B453-2F1531996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59CB-065E-9D43-9915-38D864ED3DEB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3115-31AA-444E-B453-2F1531996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59CB-065E-9D43-9915-38D864ED3DEB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3115-31AA-444E-B453-2F1531996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59CB-065E-9D43-9915-38D864ED3DEB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3115-31AA-444E-B453-2F1531996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59CB-065E-9D43-9915-38D864ED3DEB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3115-31AA-444E-B453-2F1531996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59CB-065E-9D43-9915-38D864ED3DEB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3115-31AA-444E-B453-2F1531996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659CB-065E-9D43-9915-38D864ED3DEB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63115-31AA-444E-B453-2F1531996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Scintillation</a:t>
            </a:r>
            <a:br>
              <a:rPr lang="en-US" dirty="0" smtClean="0"/>
            </a:br>
            <a:r>
              <a:rPr lang="en-US" sz="2000" dirty="0" smtClean="0"/>
              <a:t>“T</a:t>
            </a:r>
            <a:r>
              <a:rPr lang="en-US" sz="2000" dirty="0" smtClean="0"/>
              <a:t>he project formerly known as Dancing Lights”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Team </a:t>
            </a:r>
            <a:r>
              <a:rPr lang="en-US" b="1" dirty="0" err="1" smtClean="0"/>
              <a:t>jollyCoop</a:t>
            </a:r>
            <a:r>
              <a:rPr lang="en-US" b="1" dirty="0" smtClean="0"/>
              <a:t>						</a:t>
            </a:r>
          </a:p>
          <a:p>
            <a:r>
              <a:rPr lang="en-US" sz="2353" dirty="0" smtClean="0"/>
              <a:t>Nick Watson</a:t>
            </a:r>
          </a:p>
          <a:p>
            <a:r>
              <a:rPr lang="en-US" sz="2353" dirty="0" smtClean="0"/>
              <a:t>Tan Pham</a:t>
            </a:r>
          </a:p>
          <a:p>
            <a:r>
              <a:rPr lang="en-US" sz="2353" dirty="0" smtClean="0"/>
              <a:t>Andrew </a:t>
            </a:r>
            <a:r>
              <a:rPr lang="en-US" sz="2353" dirty="0" err="1" smtClean="0"/>
              <a:t>Darrohn</a:t>
            </a:r>
            <a:endParaRPr lang="en-US" sz="2353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Idea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Bullet hell rhythm game</a:t>
            </a:r>
          </a:p>
          <a:p>
            <a:r>
              <a:rPr lang="en-US" dirty="0" smtClean="0"/>
              <a:t>Advance to end of level in order to fight and kill the boss.</a:t>
            </a:r>
          </a:p>
          <a:p>
            <a:r>
              <a:rPr lang="en-US" dirty="0" smtClean="0"/>
              <a:t>Full spectrum of colors / effect</a:t>
            </a:r>
          </a:p>
        </p:txBody>
      </p:sp>
      <p:pic>
        <p:nvPicPr>
          <p:cNvPr id="8" name="Content Placeholder 7" descr="game pic 2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5310" b="-25310"/>
          <a:stretch>
            <a:fillRect/>
          </a:stretch>
        </p:blipFill>
        <p:spPr>
          <a:xfrm>
            <a:off x="4648200" y="822723"/>
            <a:ext cx="4038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Components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Player Ability: Dash</a:t>
            </a:r>
            <a:r>
              <a:rPr lang="en-US" dirty="0" smtClean="0"/>
              <a:t> (speed boost)</a:t>
            </a:r>
          </a:p>
          <a:p>
            <a:r>
              <a:rPr lang="en-US" dirty="0" smtClean="0"/>
              <a:t>Power Ups</a:t>
            </a:r>
          </a:p>
          <a:p>
            <a:r>
              <a:rPr lang="en-US" dirty="0" smtClean="0"/>
              <a:t>Music determines bullet pattern</a:t>
            </a:r>
          </a:p>
          <a:p>
            <a:r>
              <a:rPr lang="en-US" dirty="0" smtClean="0"/>
              <a:t>Orientation switch</a:t>
            </a:r>
          </a:p>
          <a:p>
            <a:r>
              <a:rPr lang="en-US" dirty="0" smtClean="0"/>
              <a:t>Variability of movements</a:t>
            </a:r>
          </a:p>
          <a:p>
            <a:r>
              <a:rPr lang="en-US" dirty="0" smtClean="0"/>
              <a:t>Increase difficulty with time</a:t>
            </a:r>
            <a:endParaRPr lang="en-US" dirty="0" smtClean="0"/>
          </a:p>
        </p:txBody>
      </p:sp>
      <p:pic>
        <p:nvPicPr>
          <p:cNvPr id="8" name="Content Placeholder 7" descr="game pic 1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6053" b="-26053"/>
          <a:stretch>
            <a:fillRect/>
          </a:stretch>
        </p:blipFill>
        <p:spPr>
          <a:xfrm>
            <a:off x="4648200" y="809764"/>
            <a:ext cx="4038600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Experience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Music should help player get into a rhythm (in the zone)</a:t>
            </a:r>
          </a:p>
          <a:p>
            <a:r>
              <a:rPr lang="en-US" dirty="0" smtClean="0"/>
              <a:t>Lights &amp; Effects should create a scintillating experience for the player</a:t>
            </a:r>
          </a:p>
          <a:p>
            <a:r>
              <a:rPr lang="en-US" dirty="0" smtClean="0"/>
              <a:t>Effects should be awe inspiring</a:t>
            </a:r>
          </a:p>
          <a:p>
            <a:r>
              <a:rPr lang="en-US" dirty="0" smtClean="0"/>
              <a:t>Movement should be reactionary &amp; fluid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 descr="game pic 3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365" b="-24365"/>
          <a:stretch>
            <a:fillRect/>
          </a:stretch>
        </p:blipFill>
        <p:spPr>
          <a:xfrm>
            <a:off x="4648200" y="835680"/>
            <a:ext cx="4038600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113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Scintillation “The project formerly known as Dancing Lights”</vt:lpstr>
      <vt:lpstr>General Idea</vt:lpstr>
      <vt:lpstr>Game Components</vt:lpstr>
      <vt:lpstr>Target Experience</vt:lpstr>
    </vt:vector>
  </TitlesOfParts>
  <Company>Georgia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(New Title?)</dc:title>
  <dc:creator>Andrew</dc:creator>
  <cp:lastModifiedBy>Andrew</cp:lastModifiedBy>
  <cp:revision>10</cp:revision>
  <dcterms:created xsi:type="dcterms:W3CDTF">2012-10-22T23:48:19Z</dcterms:created>
  <dcterms:modified xsi:type="dcterms:W3CDTF">2012-10-23T00:58:01Z</dcterms:modified>
</cp:coreProperties>
</file>